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27" r:id="rId2"/>
    <p:sldId id="337" r:id="rId3"/>
    <p:sldId id="328" r:id="rId4"/>
    <p:sldId id="329" r:id="rId5"/>
    <p:sldId id="335" r:id="rId6"/>
    <p:sldId id="336" r:id="rId7"/>
    <p:sldId id="334" r:id="rId8"/>
    <p:sldId id="338" r:id="rId9"/>
    <p:sldId id="331" r:id="rId10"/>
    <p:sldId id="330" r:id="rId11"/>
    <p:sldId id="33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81"/>
    <p:restoredTop sz="94651"/>
  </p:normalViewPr>
  <p:slideViewPr>
    <p:cSldViewPr snapToGrid="0" snapToObjects="1">
      <p:cViewPr varScale="1">
        <p:scale>
          <a:sx n="124" d="100"/>
          <a:sy n="124" d="100"/>
        </p:scale>
        <p:origin x="2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2021-10-26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2021-10-26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2021-10-26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2021-10-26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2021-10-26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2021-10-26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2021-10-26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2021-10-26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labels/Plugfest%202021.0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/>
              <a:t>WoT Summary and 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October 2021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WoT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Description Templates: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11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</p:spTree>
    <p:extLst>
      <p:ext uri="{BB962C8B-B14F-4D97-AF65-F5344CB8AC3E}">
        <p14:creationId xmlns:p14="http://schemas.microsoft.com/office/powerpoint/2010/main" val="61600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WoT?</a:t>
            </a:r>
          </a:p>
          <a:p>
            <a:pPr lvl="1"/>
            <a:r>
              <a:rPr lang="en-US" dirty="0"/>
              <a:t>Applying and extending web standards for IoT</a:t>
            </a:r>
          </a:p>
          <a:p>
            <a:pPr lvl="1"/>
            <a:r>
              <a:rPr lang="en-US" dirty="0"/>
              <a:t>Descriptive interoperability</a:t>
            </a:r>
          </a:p>
          <a:p>
            <a:pPr lvl="1"/>
            <a:r>
              <a:rPr lang="en-US" dirty="0"/>
              <a:t>Current status of deliverables</a:t>
            </a:r>
          </a:p>
          <a:p>
            <a:r>
              <a:rPr lang="en-US" dirty="0"/>
              <a:t>Recent Activity</a:t>
            </a:r>
          </a:p>
          <a:p>
            <a:pPr lvl="1"/>
            <a:r>
              <a:rPr lang="en-US" dirty="0" err="1"/>
              <a:t>Plugfest</a:t>
            </a:r>
            <a:endParaRPr lang="en-US" dirty="0"/>
          </a:p>
          <a:p>
            <a:pPr lvl="1"/>
            <a:r>
              <a:rPr lang="en-US" dirty="0"/>
              <a:t>Commercial usages</a:t>
            </a:r>
          </a:p>
          <a:p>
            <a:pPr lvl="1"/>
            <a:r>
              <a:rPr lang="en-US" dirty="0"/>
              <a:t>Discovery/directory implementations</a:t>
            </a:r>
          </a:p>
          <a:p>
            <a:pPr lvl="1"/>
            <a:r>
              <a:rPr lang="en-US" dirty="0"/>
              <a:t>Relationship to IETF activity</a:t>
            </a:r>
          </a:p>
          <a:p>
            <a:pPr lvl="1"/>
            <a:r>
              <a:rPr lang="en-US" dirty="0"/>
              <a:t>Items under discussion</a:t>
            </a:r>
          </a:p>
          <a:p>
            <a:pPr lvl="1"/>
            <a:r>
              <a:rPr lang="en-US" dirty="0"/>
              <a:t>New charters/</a:t>
            </a:r>
            <a:r>
              <a:rPr lang="en-US"/>
              <a:t>new deliverables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standards work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TDs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WoT </a:t>
            </a:r>
            <a:r>
              <a:rPr lang="de-DE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Descriptive</a:t>
            </a:r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 Interoperability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171513" y="4459599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Things must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have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 a TD 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Must use hypermedia controls (general WoT)</a:t>
            </a:r>
          </a:p>
          <a:p>
            <a:pPr marL="630238" lvl="3"/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URIs,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standard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set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of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methods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media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types</a:t>
            </a:r>
            <a:endParaRPr lang="de-DE" sz="2000" dirty="0">
              <a:solidFill>
                <a:schemeClr val="accent1"/>
              </a:solidFill>
              <a:ea typeface="Intel Clear" panose="020B0604020203020204" pitchFamily="34" charset="0"/>
            </a:endParaRP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Thing Description </a:t>
            </a:r>
            <a:r>
              <a:rPr lang="de-DE" dirty="0" err="1">
                <a:ea typeface="Intel Clear" panose="020B0604020203020204" pitchFamily="34" charset="0"/>
              </a:rPr>
              <a:t>Affordances</a:t>
            </a:r>
            <a:endParaRPr lang="de-DE" dirty="0">
              <a:ea typeface="Intel Clear" panose="020B0604020203020204" pitchFamily="34" charset="0"/>
            </a:endParaRP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New/Updated Normative Documents in Draft Status:</a:t>
            </a:r>
          </a:p>
          <a:p>
            <a:r>
              <a:rPr lang="en-US" sz="2400" dirty="0"/>
              <a:t>Architecture 1.1: </a:t>
            </a:r>
            <a:r>
              <a:rPr lang="en-US" sz="2400" dirty="0">
                <a:hlinkClick r:id="rId2"/>
              </a:rPr>
              <a:t>https://github.com/w3c/wot-architecture</a:t>
            </a:r>
            <a:endParaRPr lang="en-US" sz="2400" dirty="0"/>
          </a:p>
          <a:p>
            <a:r>
              <a:rPr lang="en-US" sz="2400" dirty="0"/>
              <a:t>Thing Description 1.1: </a:t>
            </a:r>
            <a:r>
              <a:rPr lang="en-US" sz="2400" dirty="0">
                <a:hlinkClick r:id="rId3"/>
              </a:rPr>
              <a:t>https://github.com/w3c/wot-thing-description</a:t>
            </a:r>
            <a:endParaRPr lang="en-US" sz="2400" dirty="0"/>
          </a:p>
          <a:p>
            <a:r>
              <a:rPr lang="en-US" sz="2400" dirty="0"/>
              <a:t>Discovery: </a:t>
            </a:r>
            <a:r>
              <a:rPr lang="en-US" sz="2400" dirty="0">
                <a:hlinkClick r:id="rId4"/>
              </a:rPr>
              <a:t>https://github.com/w3c/wot-discovery</a:t>
            </a:r>
            <a:endParaRPr lang="en-US" sz="2400" dirty="0"/>
          </a:p>
          <a:p>
            <a:r>
              <a:rPr lang="en-US" sz="2400" dirty="0"/>
              <a:t>Profiles: </a:t>
            </a:r>
            <a:r>
              <a:rPr lang="en-US" sz="2400" dirty="0">
                <a:hlinkClick r:id="rId5"/>
              </a:rPr>
              <a:t>https://github.com/w3c/wot-profile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New/Updated Informative Documents in Draft Status:</a:t>
            </a:r>
          </a:p>
          <a:p>
            <a:r>
              <a:rPr lang="en-US" sz="2400" dirty="0"/>
              <a:t>Binding Templates: </a:t>
            </a:r>
            <a:r>
              <a:rPr lang="en-US" sz="2400" dirty="0">
                <a:hlinkClick r:id="rId6"/>
              </a:rPr>
              <a:t>https://github.com/w3c/wot-binding-templates</a:t>
            </a:r>
            <a:endParaRPr lang="en-US" sz="2400" dirty="0"/>
          </a:p>
          <a:p>
            <a:r>
              <a:rPr lang="en-US" sz="2400" dirty="0"/>
              <a:t>Scripting API: </a:t>
            </a:r>
            <a:r>
              <a:rPr lang="en-US" sz="2400" dirty="0">
                <a:hlinkClick r:id="rId7"/>
              </a:rPr>
              <a:t>https://github.com/w3c/wot-scripting-api</a:t>
            </a:r>
            <a:endParaRPr lang="en-US" sz="2400" dirty="0"/>
          </a:p>
          <a:p>
            <a:r>
              <a:rPr lang="en-US" sz="2400" dirty="0"/>
              <a:t>Use Cases and Requirements: </a:t>
            </a:r>
            <a:r>
              <a:rPr lang="en-US" sz="2400" dirty="0">
                <a:hlinkClick r:id="rId8"/>
              </a:rPr>
              <a:t>https://github.com/w3c/wot-usecases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Marketing Improvements:</a:t>
            </a:r>
          </a:p>
          <a:p>
            <a:r>
              <a:rPr lang="en-US" sz="2400" dirty="0"/>
              <a:t>New Web Site, Animation, Resources: </a:t>
            </a:r>
            <a:r>
              <a:rPr lang="en-US" sz="2400" dirty="0">
                <a:hlinkClick r:id="rId9"/>
              </a:rPr>
              <a:t>https://www.w3.org/WoT/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Plugfest</a:t>
            </a:r>
            <a:endParaRPr lang="en-US" dirty="0"/>
          </a:p>
          <a:p>
            <a:pPr lvl="1"/>
            <a:r>
              <a:rPr lang="en-US" dirty="0"/>
              <a:t>Projects: </a:t>
            </a:r>
            <a:r>
              <a:rPr lang="en-US" dirty="0">
                <a:hlinkClick r:id="rId2"/>
              </a:rPr>
              <a:t>https://github.com/w3c/wot-testing/labels/Plugfest%202021.09</a:t>
            </a:r>
            <a:endParaRPr lang="en-US" dirty="0"/>
          </a:p>
          <a:p>
            <a:r>
              <a:rPr lang="en-US" dirty="0"/>
              <a:t>New Commercial Usages</a:t>
            </a:r>
          </a:p>
          <a:p>
            <a:pPr lvl="1"/>
            <a:r>
              <a:rPr lang="en-US" dirty="0"/>
              <a:t>Takenaka Construction – Smart Building Information Management systems</a:t>
            </a:r>
          </a:p>
          <a:p>
            <a:pPr lvl="1"/>
            <a:r>
              <a:rPr lang="en-US" dirty="0" err="1"/>
              <a:t>Netzo</a:t>
            </a:r>
            <a:r>
              <a:rPr lang="en-US" dirty="0"/>
              <a:t> – IoT dashboards and device management</a:t>
            </a:r>
          </a:p>
          <a:p>
            <a:r>
              <a:rPr lang="en-US" dirty="0"/>
              <a:t>Directory Implementations</a:t>
            </a:r>
          </a:p>
          <a:p>
            <a:pPr lvl="1"/>
            <a:r>
              <a:rPr lang="en-US" dirty="0"/>
              <a:t>WoT Hive, </a:t>
            </a:r>
            <a:r>
              <a:rPr lang="en-US" dirty="0" err="1"/>
              <a:t>LogiLab</a:t>
            </a:r>
            <a:r>
              <a:rPr lang="en-US" dirty="0"/>
              <a:t> (SPARQL based), Fraunhofer </a:t>
            </a:r>
            <a:r>
              <a:rPr lang="en-US" dirty="0" err="1"/>
              <a:t>LinkSmart</a:t>
            </a:r>
            <a:endParaRPr lang="en-US" dirty="0"/>
          </a:p>
          <a:p>
            <a:r>
              <a:rPr lang="en-US" dirty="0"/>
              <a:t>IETF Relationships: JSON Path, </a:t>
            </a:r>
            <a:r>
              <a:rPr lang="en-US" dirty="0" err="1"/>
              <a:t>CoreRD</a:t>
            </a:r>
            <a:r>
              <a:rPr lang="en-US" dirty="0"/>
              <a:t>, COSE/JOSE, ASDF</a:t>
            </a:r>
          </a:p>
          <a:p>
            <a:r>
              <a:rPr lang="en-US" dirty="0"/>
              <a:t>Under Discussion (IG Notes expected)</a:t>
            </a:r>
          </a:p>
          <a:p>
            <a:pPr lvl="1"/>
            <a:r>
              <a:rPr lang="en-US" dirty="0"/>
              <a:t>Geospatial data, Embedded JSON Signatures</a:t>
            </a:r>
          </a:p>
          <a:p>
            <a:r>
              <a:rPr lang="en-US" dirty="0"/>
              <a:t>New Charters/New Deliverables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Senior Key Expert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E141-B2F7-C341-B3AB-761D4048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1BB9E-8C44-5A40-898A-7F61AC62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136D2-F37F-424C-A8B1-30743DDD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723F-57EA-4C47-97B9-92AFDEEF85DC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C8EB3-7C23-C44C-B5BC-B55681A7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0325-3085-304C-9239-37329B38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</TotalTime>
  <Words>1209</Words>
  <Application>Microsoft Macintosh PowerPoint</Application>
  <PresentationFormat>Widescreen</PresentationFormat>
  <Paragraphs>227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Schoolbook</vt:lpstr>
      <vt:lpstr>Consolas</vt:lpstr>
      <vt:lpstr>Wingdings</vt:lpstr>
      <vt:lpstr>Office Theme</vt:lpstr>
      <vt:lpstr>WoT Summary and Status</vt:lpstr>
      <vt:lpstr>Outline</vt:lpstr>
      <vt:lpstr>W3C Web of Things (WoT)</vt:lpstr>
      <vt:lpstr>WoT Descriptive Interoperability</vt:lpstr>
      <vt:lpstr>Current Status</vt:lpstr>
      <vt:lpstr>Recent Activity</vt:lpstr>
      <vt:lpstr>Contacts</vt:lpstr>
      <vt:lpstr>Backup</vt:lpstr>
      <vt:lpstr>Usage Patterns Overview</vt:lpstr>
      <vt:lpstr>WoT Orchestration</vt:lpstr>
      <vt:lpstr>Current WoT WG Charter Work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31</cp:revision>
  <dcterms:created xsi:type="dcterms:W3CDTF">2020-06-08T01:23:04Z</dcterms:created>
  <dcterms:modified xsi:type="dcterms:W3CDTF">2021-10-26T10:24:11Z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